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0" r:id="rId2"/>
    <p:sldId id="262" r:id="rId3"/>
    <p:sldId id="271" r:id="rId4"/>
    <p:sldId id="263" r:id="rId5"/>
    <p:sldId id="265" r:id="rId6"/>
    <p:sldId id="266" r:id="rId7"/>
  </p:sldIdLst>
  <p:sldSz cx="9144000" cy="6858000" type="screen4x3"/>
  <p:notesSz cx="6858000" cy="9144000"/>
  <p:defaultTextStyle>
    <a:defPPr>
      <a:defRPr lang="he-IL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99FF"/>
    <a:srgbClr val="FFFF00"/>
    <a:srgbClr val="BFCC72"/>
    <a:srgbClr val="94B787"/>
    <a:srgbClr val="FF9900"/>
    <a:srgbClr val="FF66CC"/>
    <a:srgbClr val="FF0000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aximized" horzBarState="maximized">
    <p:restoredLeft sz="84380"/>
    <p:restoredTop sz="94660"/>
  </p:normalViewPr>
  <p:slideViewPr>
    <p:cSldViewPr snapToGrid="0">
      <p:cViewPr>
        <p:scale>
          <a:sx n="100" d="100"/>
          <a:sy n="100" d="100"/>
        </p:scale>
        <p:origin x="-12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5BD3B-E17D-430C-B874-415C731A266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FC636-5EA2-4E6B-A621-68752029395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BA8B24-D874-4141-8229-06E42C4921E6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74DA4B-6BA9-49BC-B25A-C4F2C3B0F881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251EB6-7F91-4767-B2BA-EF59C2ECF0B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F1B06B-BC17-4444-A3CE-0F1B8535AC96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E7D62F-E3C5-44EF-9624-EC6F72EA0D9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68B2B0-1D09-4662-B8D8-EEE30E8276D7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38045-CBA1-422A-A0C9-E769676F6D25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E46F94-7DAE-4699-BFBE-B0DFAF0AF43E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D3A8E0-B451-46E4-9DC5-47906029336E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סגנון כותרת של תבנית בסיס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4D5A3C0-2BA2-44A2-BB06-D208B04BBCE1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ChangeArrowheads="1"/>
          </p:cNvSpPr>
          <p:nvPr/>
        </p:nvSpPr>
        <p:spPr bwMode="auto">
          <a:xfrm>
            <a:off x="349250" y="1411288"/>
            <a:ext cx="1943100" cy="3419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3314" name="Rectangle 27"/>
          <p:cNvSpPr>
            <a:spLocks noChangeArrowheads="1"/>
          </p:cNvSpPr>
          <p:nvPr/>
        </p:nvSpPr>
        <p:spPr bwMode="auto">
          <a:xfrm>
            <a:off x="2289175" y="1411288"/>
            <a:ext cx="1943100" cy="3419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3315" name="Rectangle 33"/>
          <p:cNvSpPr>
            <a:spLocks noChangeArrowheads="1"/>
          </p:cNvSpPr>
          <p:nvPr/>
        </p:nvSpPr>
        <p:spPr bwMode="auto">
          <a:xfrm>
            <a:off x="4229100" y="1411288"/>
            <a:ext cx="1943100" cy="3419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3316" name="Rectangle 39"/>
          <p:cNvSpPr>
            <a:spLocks noChangeArrowheads="1"/>
          </p:cNvSpPr>
          <p:nvPr/>
        </p:nvSpPr>
        <p:spPr bwMode="auto">
          <a:xfrm>
            <a:off x="6178550" y="1411288"/>
            <a:ext cx="1943100" cy="3419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grpSp>
        <p:nvGrpSpPr>
          <p:cNvPr id="13317" name="Group 24"/>
          <p:cNvGrpSpPr>
            <a:grpSpLocks/>
          </p:cNvGrpSpPr>
          <p:nvPr/>
        </p:nvGrpSpPr>
        <p:grpSpPr bwMode="auto">
          <a:xfrm>
            <a:off x="6323013" y="2343150"/>
            <a:ext cx="1584325" cy="908050"/>
            <a:chOff x="3983" y="1476"/>
            <a:chExt cx="998" cy="572"/>
          </a:xfrm>
        </p:grpSpPr>
        <p:sp>
          <p:nvSpPr>
            <p:cNvPr id="13330" name="WordArt 53"/>
            <p:cNvSpPr>
              <a:spLocks noChangeArrowheads="1" noChangeShapeType="1" noTextEdit="1"/>
            </p:cNvSpPr>
            <p:nvPr/>
          </p:nvSpPr>
          <p:spPr bwMode="auto">
            <a:xfrm rot="5400000">
              <a:off x="4669" y="1649"/>
              <a:ext cx="450" cy="174"/>
            </a:xfrm>
            <a:prstGeom prst="rect">
              <a:avLst/>
            </a:prstGeom>
          </p:spPr>
          <p:txBody>
            <a:bodyPr vert="wordArtVert"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auto"/>
              <a:r>
                <a:rPr lang="he-IL" kern="10">
                  <a:ln w="9525">
                    <a:solidFill>
                      <a:srgbClr val="9999FF"/>
                    </a:solidFill>
                    <a:round/>
                    <a:headEnd/>
                    <a:tailEnd/>
                  </a:ln>
                  <a:solidFill>
                    <a:srgbClr val="9999FF"/>
                  </a:solidFill>
                  <a:latin typeface="Arial"/>
                  <a:cs typeface="Arial"/>
                </a:rPr>
                <a:t>חג</a:t>
              </a:r>
            </a:p>
          </p:txBody>
        </p:sp>
        <p:sp>
          <p:nvSpPr>
            <p:cNvPr id="13331" name="WordArt 54"/>
            <p:cNvSpPr>
              <a:spLocks noChangeArrowheads="1" noChangeShapeType="1" noTextEdit="1"/>
            </p:cNvSpPr>
            <p:nvPr/>
          </p:nvSpPr>
          <p:spPr bwMode="auto">
            <a:xfrm rot="5400000">
              <a:off x="3902" y="1608"/>
              <a:ext cx="456" cy="294"/>
            </a:xfrm>
            <a:prstGeom prst="rect">
              <a:avLst/>
            </a:prstGeom>
          </p:spPr>
          <p:txBody>
            <a:bodyPr vert="wordArtVert"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auto"/>
              <a:r>
                <a:rPr lang="he-IL" kern="10">
                  <a:ln w="9525">
                    <a:solidFill>
                      <a:srgbClr val="9999FF"/>
                    </a:solidFill>
                    <a:round/>
                    <a:headEnd/>
                    <a:tailEnd/>
                  </a:ln>
                  <a:solidFill>
                    <a:srgbClr val="9999FF"/>
                  </a:solidFill>
                  <a:latin typeface="Arial"/>
                  <a:cs typeface="Arial"/>
                </a:rPr>
                <a:t>שמח</a:t>
              </a:r>
            </a:p>
          </p:txBody>
        </p:sp>
        <p:pic>
          <p:nvPicPr>
            <p:cNvPr id="13332" name="Picture 23" descr="MC900038627[1]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308" y="1476"/>
              <a:ext cx="456" cy="5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3318" name="Group 25"/>
          <p:cNvGrpSpPr>
            <a:grpSpLocks/>
          </p:cNvGrpSpPr>
          <p:nvPr/>
        </p:nvGrpSpPr>
        <p:grpSpPr bwMode="auto">
          <a:xfrm>
            <a:off x="4395788" y="2343150"/>
            <a:ext cx="1584325" cy="908050"/>
            <a:chOff x="3983" y="1476"/>
            <a:chExt cx="998" cy="572"/>
          </a:xfrm>
        </p:grpSpPr>
        <p:sp>
          <p:nvSpPr>
            <p:cNvPr id="13327" name="WordArt 53"/>
            <p:cNvSpPr>
              <a:spLocks noChangeArrowheads="1" noChangeShapeType="1" noTextEdit="1"/>
            </p:cNvSpPr>
            <p:nvPr/>
          </p:nvSpPr>
          <p:spPr bwMode="auto">
            <a:xfrm rot="5400000">
              <a:off x="4669" y="1649"/>
              <a:ext cx="450" cy="174"/>
            </a:xfrm>
            <a:prstGeom prst="rect">
              <a:avLst/>
            </a:prstGeom>
          </p:spPr>
          <p:txBody>
            <a:bodyPr vert="wordArtVert"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auto"/>
              <a:r>
                <a:rPr lang="he-IL" kern="10">
                  <a:ln w="9525">
                    <a:solidFill>
                      <a:srgbClr val="9999FF"/>
                    </a:solidFill>
                    <a:round/>
                    <a:headEnd/>
                    <a:tailEnd/>
                  </a:ln>
                  <a:solidFill>
                    <a:srgbClr val="9999FF"/>
                  </a:solidFill>
                  <a:latin typeface="Arial"/>
                  <a:cs typeface="Arial"/>
                </a:rPr>
                <a:t>חג</a:t>
              </a:r>
            </a:p>
          </p:txBody>
        </p:sp>
        <p:sp>
          <p:nvSpPr>
            <p:cNvPr id="13328" name="WordArt 54"/>
            <p:cNvSpPr>
              <a:spLocks noChangeArrowheads="1" noChangeShapeType="1" noTextEdit="1"/>
            </p:cNvSpPr>
            <p:nvPr/>
          </p:nvSpPr>
          <p:spPr bwMode="auto">
            <a:xfrm rot="5400000">
              <a:off x="3902" y="1608"/>
              <a:ext cx="456" cy="294"/>
            </a:xfrm>
            <a:prstGeom prst="rect">
              <a:avLst/>
            </a:prstGeom>
          </p:spPr>
          <p:txBody>
            <a:bodyPr vert="wordArtVert"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auto"/>
              <a:r>
                <a:rPr lang="he-IL" kern="10">
                  <a:ln w="9525">
                    <a:solidFill>
                      <a:srgbClr val="9999FF"/>
                    </a:solidFill>
                    <a:round/>
                    <a:headEnd/>
                    <a:tailEnd/>
                  </a:ln>
                  <a:solidFill>
                    <a:srgbClr val="9999FF"/>
                  </a:solidFill>
                  <a:latin typeface="Arial"/>
                  <a:cs typeface="Arial"/>
                </a:rPr>
                <a:t>שמח</a:t>
              </a:r>
            </a:p>
          </p:txBody>
        </p:sp>
        <p:pic>
          <p:nvPicPr>
            <p:cNvPr id="13329" name="Picture 28" descr="MC900038627[1]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308" y="1476"/>
              <a:ext cx="456" cy="5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3319" name="Group 29"/>
          <p:cNvGrpSpPr>
            <a:grpSpLocks/>
          </p:cNvGrpSpPr>
          <p:nvPr/>
        </p:nvGrpSpPr>
        <p:grpSpPr bwMode="auto">
          <a:xfrm>
            <a:off x="2478088" y="2343150"/>
            <a:ext cx="1584325" cy="908050"/>
            <a:chOff x="3983" y="1476"/>
            <a:chExt cx="998" cy="572"/>
          </a:xfrm>
        </p:grpSpPr>
        <p:sp>
          <p:nvSpPr>
            <p:cNvPr id="13324" name="WordArt 53"/>
            <p:cNvSpPr>
              <a:spLocks noChangeArrowheads="1" noChangeShapeType="1" noTextEdit="1"/>
            </p:cNvSpPr>
            <p:nvPr/>
          </p:nvSpPr>
          <p:spPr bwMode="auto">
            <a:xfrm rot="5400000">
              <a:off x="4669" y="1649"/>
              <a:ext cx="450" cy="174"/>
            </a:xfrm>
            <a:prstGeom prst="rect">
              <a:avLst/>
            </a:prstGeom>
          </p:spPr>
          <p:txBody>
            <a:bodyPr vert="wordArtVert"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auto"/>
              <a:r>
                <a:rPr lang="he-IL" kern="10">
                  <a:ln w="9525">
                    <a:solidFill>
                      <a:srgbClr val="9999FF"/>
                    </a:solidFill>
                    <a:round/>
                    <a:headEnd/>
                    <a:tailEnd/>
                  </a:ln>
                  <a:solidFill>
                    <a:srgbClr val="9999FF"/>
                  </a:solidFill>
                  <a:latin typeface="Arial"/>
                  <a:cs typeface="Arial"/>
                </a:rPr>
                <a:t>חג</a:t>
              </a:r>
            </a:p>
          </p:txBody>
        </p:sp>
        <p:sp>
          <p:nvSpPr>
            <p:cNvPr id="13325" name="WordArt 54"/>
            <p:cNvSpPr>
              <a:spLocks noChangeArrowheads="1" noChangeShapeType="1" noTextEdit="1"/>
            </p:cNvSpPr>
            <p:nvPr/>
          </p:nvSpPr>
          <p:spPr bwMode="auto">
            <a:xfrm rot="5400000">
              <a:off x="3902" y="1608"/>
              <a:ext cx="456" cy="294"/>
            </a:xfrm>
            <a:prstGeom prst="rect">
              <a:avLst/>
            </a:prstGeom>
          </p:spPr>
          <p:txBody>
            <a:bodyPr vert="wordArtVert"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auto"/>
              <a:r>
                <a:rPr lang="he-IL" kern="10">
                  <a:ln w="9525">
                    <a:solidFill>
                      <a:srgbClr val="9999FF"/>
                    </a:solidFill>
                    <a:round/>
                    <a:headEnd/>
                    <a:tailEnd/>
                  </a:ln>
                  <a:solidFill>
                    <a:srgbClr val="9999FF"/>
                  </a:solidFill>
                  <a:latin typeface="Arial"/>
                  <a:cs typeface="Arial"/>
                </a:rPr>
                <a:t>שמח</a:t>
              </a:r>
            </a:p>
          </p:txBody>
        </p:sp>
        <p:pic>
          <p:nvPicPr>
            <p:cNvPr id="13326" name="Picture 32" descr="MC900038627[1]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308" y="1476"/>
              <a:ext cx="456" cy="5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3320" name="Group 33"/>
          <p:cNvGrpSpPr>
            <a:grpSpLocks/>
          </p:cNvGrpSpPr>
          <p:nvPr/>
        </p:nvGrpSpPr>
        <p:grpSpPr bwMode="auto">
          <a:xfrm>
            <a:off x="522288" y="2343150"/>
            <a:ext cx="1584325" cy="908050"/>
            <a:chOff x="3983" y="1476"/>
            <a:chExt cx="998" cy="572"/>
          </a:xfrm>
        </p:grpSpPr>
        <p:sp>
          <p:nvSpPr>
            <p:cNvPr id="13321" name="WordArt 53"/>
            <p:cNvSpPr>
              <a:spLocks noChangeArrowheads="1" noChangeShapeType="1" noTextEdit="1"/>
            </p:cNvSpPr>
            <p:nvPr/>
          </p:nvSpPr>
          <p:spPr bwMode="auto">
            <a:xfrm rot="5400000">
              <a:off x="4669" y="1649"/>
              <a:ext cx="450" cy="174"/>
            </a:xfrm>
            <a:prstGeom prst="rect">
              <a:avLst/>
            </a:prstGeom>
          </p:spPr>
          <p:txBody>
            <a:bodyPr vert="wordArtVert"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auto"/>
              <a:r>
                <a:rPr lang="he-IL" kern="10">
                  <a:ln w="9525">
                    <a:solidFill>
                      <a:srgbClr val="9999FF"/>
                    </a:solidFill>
                    <a:round/>
                    <a:headEnd/>
                    <a:tailEnd/>
                  </a:ln>
                  <a:solidFill>
                    <a:srgbClr val="9999FF"/>
                  </a:solidFill>
                  <a:latin typeface="Arial"/>
                  <a:cs typeface="Arial"/>
                </a:rPr>
                <a:t>חג</a:t>
              </a:r>
            </a:p>
          </p:txBody>
        </p:sp>
        <p:sp>
          <p:nvSpPr>
            <p:cNvPr id="13322" name="WordArt 54"/>
            <p:cNvSpPr>
              <a:spLocks noChangeArrowheads="1" noChangeShapeType="1" noTextEdit="1"/>
            </p:cNvSpPr>
            <p:nvPr/>
          </p:nvSpPr>
          <p:spPr bwMode="auto">
            <a:xfrm rot="5400000">
              <a:off x="3902" y="1608"/>
              <a:ext cx="456" cy="294"/>
            </a:xfrm>
            <a:prstGeom prst="rect">
              <a:avLst/>
            </a:prstGeom>
          </p:spPr>
          <p:txBody>
            <a:bodyPr vert="wordArtVert"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auto"/>
              <a:r>
                <a:rPr lang="he-IL" kern="10">
                  <a:ln w="9525">
                    <a:solidFill>
                      <a:srgbClr val="9999FF"/>
                    </a:solidFill>
                    <a:round/>
                    <a:headEnd/>
                    <a:tailEnd/>
                  </a:ln>
                  <a:solidFill>
                    <a:srgbClr val="9999FF"/>
                  </a:solidFill>
                  <a:latin typeface="Arial"/>
                  <a:cs typeface="Arial"/>
                </a:rPr>
                <a:t>שמח</a:t>
              </a:r>
            </a:p>
          </p:txBody>
        </p:sp>
        <p:pic>
          <p:nvPicPr>
            <p:cNvPr id="13323" name="Picture 36" descr="MC900038627[1]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308" y="1476"/>
              <a:ext cx="456" cy="5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ChangeArrowheads="1"/>
          </p:cNvSpPr>
          <p:nvPr/>
        </p:nvSpPr>
        <p:spPr bwMode="auto">
          <a:xfrm>
            <a:off x="349250" y="1411288"/>
            <a:ext cx="1943100" cy="3419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4338" name="Rectangle 3"/>
          <p:cNvSpPr>
            <a:spLocks noChangeArrowheads="1"/>
          </p:cNvSpPr>
          <p:nvPr/>
        </p:nvSpPr>
        <p:spPr bwMode="auto">
          <a:xfrm>
            <a:off x="2289175" y="1411288"/>
            <a:ext cx="1943100" cy="3419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4229100" y="1411288"/>
            <a:ext cx="1943100" cy="3419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4340" name="Rectangle 5"/>
          <p:cNvSpPr>
            <a:spLocks noChangeArrowheads="1"/>
          </p:cNvSpPr>
          <p:nvPr/>
        </p:nvSpPr>
        <p:spPr bwMode="auto">
          <a:xfrm>
            <a:off x="6178550" y="1411288"/>
            <a:ext cx="1943100" cy="3419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grpSp>
        <p:nvGrpSpPr>
          <p:cNvPr id="14341" name="Group 23"/>
          <p:cNvGrpSpPr>
            <a:grpSpLocks/>
          </p:cNvGrpSpPr>
          <p:nvPr/>
        </p:nvGrpSpPr>
        <p:grpSpPr bwMode="auto">
          <a:xfrm>
            <a:off x="6418263" y="2236788"/>
            <a:ext cx="1450975" cy="1077912"/>
            <a:chOff x="4043" y="1409"/>
            <a:chExt cx="914" cy="679"/>
          </a:xfrm>
        </p:grpSpPr>
        <p:pic>
          <p:nvPicPr>
            <p:cNvPr id="14354" name="Picture 22" descr="MC900438464[1]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210" y="1409"/>
              <a:ext cx="680" cy="6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55" name="WordArt 73"/>
            <p:cNvSpPr>
              <a:spLocks noChangeArrowheads="1" noChangeShapeType="1" noTextEdit="1"/>
            </p:cNvSpPr>
            <p:nvPr/>
          </p:nvSpPr>
          <p:spPr bwMode="auto">
            <a:xfrm rot="5400000">
              <a:off x="4588" y="1616"/>
              <a:ext cx="486" cy="252"/>
            </a:xfrm>
            <a:prstGeom prst="rect">
              <a:avLst/>
            </a:prstGeom>
          </p:spPr>
          <p:txBody>
            <a:bodyPr spcFirstLastPara="1" vert="wordArtVert" wrap="none" fromWordArt="1">
              <a:prstTxWarp prst="textArchUp">
                <a:avLst>
                  <a:gd name="adj" fmla="val 10800004"/>
                </a:avLst>
              </a:prstTxWarp>
            </a:bodyPr>
            <a:lstStyle/>
            <a:p>
              <a:pPr algn="ctr" fontAlgn="auto"/>
              <a:r>
                <a:rPr lang="he-IL" kern="10">
                  <a:ln w="28575">
                    <a:solidFill>
                      <a:srgbClr val="BFCC72"/>
                    </a:solidFill>
                    <a:round/>
                    <a:headEnd/>
                    <a:tailEnd/>
                  </a:ln>
                  <a:solidFill>
                    <a:srgbClr val="94B787"/>
                  </a:solidFill>
                  <a:latin typeface="Arial"/>
                  <a:cs typeface="Arial"/>
                </a:rPr>
                <a:t>פסח</a:t>
              </a:r>
            </a:p>
          </p:txBody>
        </p:sp>
        <p:sp>
          <p:nvSpPr>
            <p:cNvPr id="14356" name="WordArt 74"/>
            <p:cNvSpPr>
              <a:spLocks noChangeArrowheads="1" noChangeShapeType="1" noTextEdit="1"/>
            </p:cNvSpPr>
            <p:nvPr/>
          </p:nvSpPr>
          <p:spPr bwMode="auto">
            <a:xfrm rot="5400000">
              <a:off x="3962" y="1608"/>
              <a:ext cx="456" cy="294"/>
            </a:xfrm>
            <a:prstGeom prst="rect">
              <a:avLst/>
            </a:prstGeom>
          </p:spPr>
          <p:txBody>
            <a:bodyPr spcFirstLastPara="1" vert="wordArtVert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 fontAlgn="auto"/>
              <a:r>
                <a:rPr lang="he-IL" kern="10">
                  <a:ln w="28575">
                    <a:solidFill>
                      <a:srgbClr val="BFCC72"/>
                    </a:solidFill>
                    <a:round/>
                    <a:headEnd/>
                    <a:tailEnd/>
                  </a:ln>
                  <a:solidFill>
                    <a:srgbClr val="94B787"/>
                  </a:solidFill>
                  <a:latin typeface="Arial"/>
                  <a:cs typeface="Arial"/>
                </a:rPr>
                <a:t>שמח</a:t>
              </a:r>
            </a:p>
          </p:txBody>
        </p:sp>
      </p:grpSp>
      <p:grpSp>
        <p:nvGrpSpPr>
          <p:cNvPr id="14342" name="Group 24"/>
          <p:cNvGrpSpPr>
            <a:grpSpLocks/>
          </p:cNvGrpSpPr>
          <p:nvPr/>
        </p:nvGrpSpPr>
        <p:grpSpPr bwMode="auto">
          <a:xfrm>
            <a:off x="4481513" y="2236788"/>
            <a:ext cx="1450975" cy="1077912"/>
            <a:chOff x="4043" y="1409"/>
            <a:chExt cx="914" cy="679"/>
          </a:xfrm>
        </p:grpSpPr>
        <p:pic>
          <p:nvPicPr>
            <p:cNvPr id="14351" name="Picture 25" descr="MC900438464[1]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210" y="1409"/>
              <a:ext cx="680" cy="6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52" name="WordArt 73"/>
            <p:cNvSpPr>
              <a:spLocks noChangeArrowheads="1" noChangeShapeType="1" noTextEdit="1"/>
            </p:cNvSpPr>
            <p:nvPr/>
          </p:nvSpPr>
          <p:spPr bwMode="auto">
            <a:xfrm rot="5400000">
              <a:off x="4588" y="1616"/>
              <a:ext cx="486" cy="252"/>
            </a:xfrm>
            <a:prstGeom prst="rect">
              <a:avLst/>
            </a:prstGeom>
          </p:spPr>
          <p:txBody>
            <a:bodyPr spcFirstLastPara="1" vert="wordArtVert" wrap="none" fromWordArt="1">
              <a:prstTxWarp prst="textArchUp">
                <a:avLst>
                  <a:gd name="adj" fmla="val 10800004"/>
                </a:avLst>
              </a:prstTxWarp>
            </a:bodyPr>
            <a:lstStyle/>
            <a:p>
              <a:pPr algn="ctr" fontAlgn="auto"/>
              <a:r>
                <a:rPr lang="he-IL" kern="10">
                  <a:ln w="28575">
                    <a:solidFill>
                      <a:srgbClr val="BFCC72"/>
                    </a:solidFill>
                    <a:round/>
                    <a:headEnd/>
                    <a:tailEnd/>
                  </a:ln>
                  <a:solidFill>
                    <a:srgbClr val="94B787"/>
                  </a:solidFill>
                  <a:latin typeface="Arial"/>
                  <a:cs typeface="Arial"/>
                </a:rPr>
                <a:t>פסח</a:t>
              </a:r>
            </a:p>
          </p:txBody>
        </p:sp>
        <p:sp>
          <p:nvSpPr>
            <p:cNvPr id="14353" name="WordArt 74"/>
            <p:cNvSpPr>
              <a:spLocks noChangeArrowheads="1" noChangeShapeType="1" noTextEdit="1"/>
            </p:cNvSpPr>
            <p:nvPr/>
          </p:nvSpPr>
          <p:spPr bwMode="auto">
            <a:xfrm rot="5400000">
              <a:off x="3962" y="1608"/>
              <a:ext cx="456" cy="294"/>
            </a:xfrm>
            <a:prstGeom prst="rect">
              <a:avLst/>
            </a:prstGeom>
          </p:spPr>
          <p:txBody>
            <a:bodyPr spcFirstLastPara="1" vert="wordArtVert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 fontAlgn="auto"/>
              <a:r>
                <a:rPr lang="he-IL" kern="10">
                  <a:ln w="28575">
                    <a:solidFill>
                      <a:srgbClr val="BFCC72"/>
                    </a:solidFill>
                    <a:round/>
                    <a:headEnd/>
                    <a:tailEnd/>
                  </a:ln>
                  <a:solidFill>
                    <a:srgbClr val="94B787"/>
                  </a:solidFill>
                  <a:latin typeface="Arial"/>
                  <a:cs typeface="Arial"/>
                </a:rPr>
                <a:t>שמח</a:t>
              </a:r>
            </a:p>
          </p:txBody>
        </p:sp>
      </p:grpSp>
      <p:grpSp>
        <p:nvGrpSpPr>
          <p:cNvPr id="14343" name="Group 28"/>
          <p:cNvGrpSpPr>
            <a:grpSpLocks/>
          </p:cNvGrpSpPr>
          <p:nvPr/>
        </p:nvGrpSpPr>
        <p:grpSpPr bwMode="auto">
          <a:xfrm>
            <a:off x="2554288" y="2236788"/>
            <a:ext cx="1450975" cy="1077912"/>
            <a:chOff x="4043" y="1409"/>
            <a:chExt cx="914" cy="679"/>
          </a:xfrm>
        </p:grpSpPr>
        <p:pic>
          <p:nvPicPr>
            <p:cNvPr id="14348" name="Picture 29" descr="MC900438464[1]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210" y="1409"/>
              <a:ext cx="680" cy="6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49" name="WordArt 73"/>
            <p:cNvSpPr>
              <a:spLocks noChangeArrowheads="1" noChangeShapeType="1" noTextEdit="1"/>
            </p:cNvSpPr>
            <p:nvPr/>
          </p:nvSpPr>
          <p:spPr bwMode="auto">
            <a:xfrm rot="5400000">
              <a:off x="4588" y="1616"/>
              <a:ext cx="486" cy="252"/>
            </a:xfrm>
            <a:prstGeom prst="rect">
              <a:avLst/>
            </a:prstGeom>
          </p:spPr>
          <p:txBody>
            <a:bodyPr spcFirstLastPara="1" vert="wordArtVert" wrap="none" fromWordArt="1">
              <a:prstTxWarp prst="textArchUp">
                <a:avLst>
                  <a:gd name="adj" fmla="val 10800004"/>
                </a:avLst>
              </a:prstTxWarp>
            </a:bodyPr>
            <a:lstStyle/>
            <a:p>
              <a:pPr algn="ctr" fontAlgn="auto"/>
              <a:r>
                <a:rPr lang="he-IL" kern="10">
                  <a:ln w="28575">
                    <a:solidFill>
                      <a:srgbClr val="BFCC72"/>
                    </a:solidFill>
                    <a:round/>
                    <a:headEnd/>
                    <a:tailEnd/>
                  </a:ln>
                  <a:solidFill>
                    <a:srgbClr val="94B787"/>
                  </a:solidFill>
                  <a:latin typeface="Arial"/>
                  <a:cs typeface="Arial"/>
                </a:rPr>
                <a:t>פסח</a:t>
              </a:r>
            </a:p>
          </p:txBody>
        </p:sp>
        <p:sp>
          <p:nvSpPr>
            <p:cNvPr id="14350" name="WordArt 74"/>
            <p:cNvSpPr>
              <a:spLocks noChangeArrowheads="1" noChangeShapeType="1" noTextEdit="1"/>
            </p:cNvSpPr>
            <p:nvPr/>
          </p:nvSpPr>
          <p:spPr bwMode="auto">
            <a:xfrm rot="5400000">
              <a:off x="3962" y="1608"/>
              <a:ext cx="456" cy="294"/>
            </a:xfrm>
            <a:prstGeom prst="rect">
              <a:avLst/>
            </a:prstGeom>
          </p:spPr>
          <p:txBody>
            <a:bodyPr spcFirstLastPara="1" vert="wordArtVert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 fontAlgn="auto"/>
              <a:r>
                <a:rPr lang="he-IL" kern="10">
                  <a:ln w="28575">
                    <a:solidFill>
                      <a:srgbClr val="BFCC72"/>
                    </a:solidFill>
                    <a:round/>
                    <a:headEnd/>
                    <a:tailEnd/>
                  </a:ln>
                  <a:solidFill>
                    <a:srgbClr val="94B787"/>
                  </a:solidFill>
                  <a:latin typeface="Arial"/>
                  <a:cs typeface="Arial"/>
                </a:rPr>
                <a:t>שמח</a:t>
              </a:r>
            </a:p>
          </p:txBody>
        </p:sp>
      </p:grpSp>
      <p:grpSp>
        <p:nvGrpSpPr>
          <p:cNvPr id="14344" name="Group 32"/>
          <p:cNvGrpSpPr>
            <a:grpSpLocks/>
          </p:cNvGrpSpPr>
          <p:nvPr/>
        </p:nvGrpSpPr>
        <p:grpSpPr bwMode="auto">
          <a:xfrm>
            <a:off x="588963" y="2236788"/>
            <a:ext cx="1450975" cy="1077912"/>
            <a:chOff x="4043" y="1409"/>
            <a:chExt cx="914" cy="679"/>
          </a:xfrm>
        </p:grpSpPr>
        <p:pic>
          <p:nvPicPr>
            <p:cNvPr id="14345" name="Picture 33" descr="MC900438464[1]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210" y="1409"/>
              <a:ext cx="680" cy="6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46" name="WordArt 73"/>
            <p:cNvSpPr>
              <a:spLocks noChangeArrowheads="1" noChangeShapeType="1" noTextEdit="1"/>
            </p:cNvSpPr>
            <p:nvPr/>
          </p:nvSpPr>
          <p:spPr bwMode="auto">
            <a:xfrm rot="5400000">
              <a:off x="4588" y="1616"/>
              <a:ext cx="486" cy="252"/>
            </a:xfrm>
            <a:prstGeom prst="rect">
              <a:avLst/>
            </a:prstGeom>
          </p:spPr>
          <p:txBody>
            <a:bodyPr spcFirstLastPara="1" vert="wordArtVert" wrap="none" fromWordArt="1">
              <a:prstTxWarp prst="textArchUp">
                <a:avLst>
                  <a:gd name="adj" fmla="val 10800004"/>
                </a:avLst>
              </a:prstTxWarp>
            </a:bodyPr>
            <a:lstStyle/>
            <a:p>
              <a:pPr algn="ctr" fontAlgn="auto"/>
              <a:r>
                <a:rPr lang="he-IL" kern="10">
                  <a:ln w="28575">
                    <a:solidFill>
                      <a:srgbClr val="BFCC72"/>
                    </a:solidFill>
                    <a:round/>
                    <a:headEnd/>
                    <a:tailEnd/>
                  </a:ln>
                  <a:solidFill>
                    <a:srgbClr val="94B787"/>
                  </a:solidFill>
                  <a:latin typeface="Arial"/>
                  <a:cs typeface="Arial"/>
                </a:rPr>
                <a:t>פסח</a:t>
              </a:r>
            </a:p>
          </p:txBody>
        </p:sp>
        <p:sp>
          <p:nvSpPr>
            <p:cNvPr id="14347" name="WordArt 74"/>
            <p:cNvSpPr>
              <a:spLocks noChangeArrowheads="1" noChangeShapeType="1" noTextEdit="1"/>
            </p:cNvSpPr>
            <p:nvPr/>
          </p:nvSpPr>
          <p:spPr bwMode="auto">
            <a:xfrm rot="5400000">
              <a:off x="3962" y="1608"/>
              <a:ext cx="456" cy="294"/>
            </a:xfrm>
            <a:prstGeom prst="rect">
              <a:avLst/>
            </a:prstGeom>
          </p:spPr>
          <p:txBody>
            <a:bodyPr spcFirstLastPara="1" vert="wordArtVert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 fontAlgn="auto"/>
              <a:r>
                <a:rPr lang="he-IL" kern="10">
                  <a:ln w="28575">
                    <a:solidFill>
                      <a:srgbClr val="BFCC72"/>
                    </a:solidFill>
                    <a:round/>
                    <a:headEnd/>
                    <a:tailEnd/>
                  </a:ln>
                  <a:solidFill>
                    <a:srgbClr val="94B787"/>
                  </a:solidFill>
                  <a:latin typeface="Arial"/>
                  <a:cs typeface="Arial"/>
                </a:rPr>
                <a:t>שמח</a:t>
              </a: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ChangeArrowheads="1"/>
          </p:cNvSpPr>
          <p:nvPr/>
        </p:nvSpPr>
        <p:spPr bwMode="auto">
          <a:xfrm>
            <a:off x="349250" y="1411288"/>
            <a:ext cx="1943100" cy="3419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2289175" y="1411288"/>
            <a:ext cx="1943100" cy="3419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4229100" y="1411288"/>
            <a:ext cx="1943100" cy="3419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6178550" y="1411288"/>
            <a:ext cx="1943100" cy="3419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grpSp>
        <p:nvGrpSpPr>
          <p:cNvPr id="15365" name="Group 23"/>
          <p:cNvGrpSpPr>
            <a:grpSpLocks/>
          </p:cNvGrpSpPr>
          <p:nvPr/>
        </p:nvGrpSpPr>
        <p:grpSpPr bwMode="auto">
          <a:xfrm>
            <a:off x="6348413" y="2286000"/>
            <a:ext cx="1565275" cy="971550"/>
            <a:chOff x="3999" y="1440"/>
            <a:chExt cx="986" cy="612"/>
          </a:xfrm>
        </p:grpSpPr>
        <p:sp>
          <p:nvSpPr>
            <p:cNvPr id="15378" name="WordArt 40"/>
            <p:cNvSpPr>
              <a:spLocks noChangeArrowheads="1" noChangeShapeType="1" noTextEdit="1"/>
            </p:cNvSpPr>
            <p:nvPr/>
          </p:nvSpPr>
          <p:spPr bwMode="auto">
            <a:xfrm rot="5400000">
              <a:off x="4616" y="1616"/>
              <a:ext cx="486" cy="252"/>
            </a:xfrm>
            <a:prstGeom prst="rect">
              <a:avLst/>
            </a:prstGeom>
          </p:spPr>
          <p:txBody>
            <a:bodyPr vert="wordArtVert"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auto"/>
              <a:r>
                <a:rPr lang="he-IL" kern="10">
                  <a:ln w="28575">
                    <a:solidFill>
                      <a:srgbClr val="CC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"/>
                  <a:cs typeface="Arial"/>
                </a:rPr>
                <a:t>פסח</a:t>
              </a:r>
            </a:p>
          </p:txBody>
        </p:sp>
        <p:sp>
          <p:nvSpPr>
            <p:cNvPr id="15379" name="WordArt 41"/>
            <p:cNvSpPr>
              <a:spLocks noChangeArrowheads="1" noChangeShapeType="1" noTextEdit="1"/>
            </p:cNvSpPr>
            <p:nvPr/>
          </p:nvSpPr>
          <p:spPr bwMode="auto">
            <a:xfrm rot="5400000">
              <a:off x="3918" y="1608"/>
              <a:ext cx="456" cy="294"/>
            </a:xfrm>
            <a:prstGeom prst="rect">
              <a:avLst/>
            </a:prstGeom>
          </p:spPr>
          <p:txBody>
            <a:bodyPr vert="wordArtVert"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auto"/>
              <a:r>
                <a:rPr lang="he-IL" kern="10">
                  <a:ln w="28575">
                    <a:solidFill>
                      <a:srgbClr val="CC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"/>
                  <a:cs typeface="Arial"/>
                </a:rPr>
                <a:t>שמח</a:t>
              </a:r>
            </a:p>
          </p:txBody>
        </p:sp>
        <p:pic>
          <p:nvPicPr>
            <p:cNvPr id="15380" name="Picture 22" descr="MC900441743[1]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194" y="1440"/>
              <a:ext cx="612" cy="6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5366" name="Group 24"/>
          <p:cNvGrpSpPr>
            <a:grpSpLocks/>
          </p:cNvGrpSpPr>
          <p:nvPr/>
        </p:nvGrpSpPr>
        <p:grpSpPr bwMode="auto">
          <a:xfrm>
            <a:off x="4411663" y="2286000"/>
            <a:ext cx="1565275" cy="971550"/>
            <a:chOff x="3999" y="1440"/>
            <a:chExt cx="986" cy="612"/>
          </a:xfrm>
        </p:grpSpPr>
        <p:sp>
          <p:nvSpPr>
            <p:cNvPr id="15375" name="WordArt 40"/>
            <p:cNvSpPr>
              <a:spLocks noChangeArrowheads="1" noChangeShapeType="1" noTextEdit="1"/>
            </p:cNvSpPr>
            <p:nvPr/>
          </p:nvSpPr>
          <p:spPr bwMode="auto">
            <a:xfrm rot="5400000">
              <a:off x="4616" y="1616"/>
              <a:ext cx="486" cy="252"/>
            </a:xfrm>
            <a:prstGeom prst="rect">
              <a:avLst/>
            </a:prstGeom>
          </p:spPr>
          <p:txBody>
            <a:bodyPr vert="wordArtVert"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auto"/>
              <a:r>
                <a:rPr lang="he-IL" kern="10">
                  <a:ln w="28575">
                    <a:solidFill>
                      <a:srgbClr val="CC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"/>
                  <a:cs typeface="Arial"/>
                </a:rPr>
                <a:t>פסח</a:t>
              </a:r>
            </a:p>
          </p:txBody>
        </p:sp>
        <p:sp>
          <p:nvSpPr>
            <p:cNvPr id="15376" name="WordArt 41"/>
            <p:cNvSpPr>
              <a:spLocks noChangeArrowheads="1" noChangeShapeType="1" noTextEdit="1"/>
            </p:cNvSpPr>
            <p:nvPr/>
          </p:nvSpPr>
          <p:spPr bwMode="auto">
            <a:xfrm rot="5400000">
              <a:off x="3918" y="1608"/>
              <a:ext cx="456" cy="294"/>
            </a:xfrm>
            <a:prstGeom prst="rect">
              <a:avLst/>
            </a:prstGeom>
          </p:spPr>
          <p:txBody>
            <a:bodyPr vert="wordArtVert"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auto"/>
              <a:r>
                <a:rPr lang="he-IL" kern="10">
                  <a:ln w="28575">
                    <a:solidFill>
                      <a:srgbClr val="CC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"/>
                  <a:cs typeface="Arial"/>
                </a:rPr>
                <a:t>שמח</a:t>
              </a:r>
            </a:p>
          </p:txBody>
        </p:sp>
        <p:pic>
          <p:nvPicPr>
            <p:cNvPr id="15377" name="Picture 27" descr="MC900441743[1]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194" y="1440"/>
              <a:ext cx="612" cy="6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5367" name="Group 28"/>
          <p:cNvGrpSpPr>
            <a:grpSpLocks/>
          </p:cNvGrpSpPr>
          <p:nvPr/>
        </p:nvGrpSpPr>
        <p:grpSpPr bwMode="auto">
          <a:xfrm>
            <a:off x="2484438" y="2286000"/>
            <a:ext cx="1565275" cy="971550"/>
            <a:chOff x="3999" y="1440"/>
            <a:chExt cx="986" cy="612"/>
          </a:xfrm>
        </p:grpSpPr>
        <p:sp>
          <p:nvSpPr>
            <p:cNvPr id="15372" name="WordArt 40"/>
            <p:cNvSpPr>
              <a:spLocks noChangeArrowheads="1" noChangeShapeType="1" noTextEdit="1"/>
            </p:cNvSpPr>
            <p:nvPr/>
          </p:nvSpPr>
          <p:spPr bwMode="auto">
            <a:xfrm rot="5400000">
              <a:off x="4616" y="1616"/>
              <a:ext cx="486" cy="252"/>
            </a:xfrm>
            <a:prstGeom prst="rect">
              <a:avLst/>
            </a:prstGeom>
          </p:spPr>
          <p:txBody>
            <a:bodyPr vert="wordArtVert"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auto"/>
              <a:r>
                <a:rPr lang="he-IL" kern="10">
                  <a:ln w="28575">
                    <a:solidFill>
                      <a:srgbClr val="CC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"/>
                  <a:cs typeface="Arial"/>
                </a:rPr>
                <a:t>פסח</a:t>
              </a:r>
            </a:p>
          </p:txBody>
        </p:sp>
        <p:sp>
          <p:nvSpPr>
            <p:cNvPr id="15373" name="WordArt 41"/>
            <p:cNvSpPr>
              <a:spLocks noChangeArrowheads="1" noChangeShapeType="1" noTextEdit="1"/>
            </p:cNvSpPr>
            <p:nvPr/>
          </p:nvSpPr>
          <p:spPr bwMode="auto">
            <a:xfrm rot="5400000">
              <a:off x="3918" y="1608"/>
              <a:ext cx="456" cy="294"/>
            </a:xfrm>
            <a:prstGeom prst="rect">
              <a:avLst/>
            </a:prstGeom>
          </p:spPr>
          <p:txBody>
            <a:bodyPr vert="wordArtVert"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auto"/>
              <a:r>
                <a:rPr lang="he-IL" kern="10">
                  <a:ln w="28575">
                    <a:solidFill>
                      <a:srgbClr val="CC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"/>
                  <a:cs typeface="Arial"/>
                </a:rPr>
                <a:t>שמח</a:t>
              </a:r>
            </a:p>
          </p:txBody>
        </p:sp>
        <p:pic>
          <p:nvPicPr>
            <p:cNvPr id="15374" name="Picture 31" descr="MC900441743[1]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194" y="1440"/>
              <a:ext cx="612" cy="6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5368" name="Group 32"/>
          <p:cNvGrpSpPr>
            <a:grpSpLocks/>
          </p:cNvGrpSpPr>
          <p:nvPr/>
        </p:nvGrpSpPr>
        <p:grpSpPr bwMode="auto">
          <a:xfrm>
            <a:off x="528638" y="2286000"/>
            <a:ext cx="1565275" cy="971550"/>
            <a:chOff x="3999" y="1440"/>
            <a:chExt cx="986" cy="612"/>
          </a:xfrm>
        </p:grpSpPr>
        <p:sp>
          <p:nvSpPr>
            <p:cNvPr id="15369" name="WordArt 40"/>
            <p:cNvSpPr>
              <a:spLocks noChangeArrowheads="1" noChangeShapeType="1" noTextEdit="1"/>
            </p:cNvSpPr>
            <p:nvPr/>
          </p:nvSpPr>
          <p:spPr bwMode="auto">
            <a:xfrm rot="5400000">
              <a:off x="4616" y="1616"/>
              <a:ext cx="486" cy="252"/>
            </a:xfrm>
            <a:prstGeom prst="rect">
              <a:avLst/>
            </a:prstGeom>
          </p:spPr>
          <p:txBody>
            <a:bodyPr vert="wordArtVert"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auto"/>
              <a:r>
                <a:rPr lang="he-IL" kern="10">
                  <a:ln w="28575">
                    <a:solidFill>
                      <a:srgbClr val="CC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"/>
                  <a:cs typeface="Arial"/>
                </a:rPr>
                <a:t>פסח</a:t>
              </a:r>
            </a:p>
          </p:txBody>
        </p:sp>
        <p:sp>
          <p:nvSpPr>
            <p:cNvPr id="15370" name="WordArt 41"/>
            <p:cNvSpPr>
              <a:spLocks noChangeArrowheads="1" noChangeShapeType="1" noTextEdit="1"/>
            </p:cNvSpPr>
            <p:nvPr/>
          </p:nvSpPr>
          <p:spPr bwMode="auto">
            <a:xfrm rot="5400000">
              <a:off x="3918" y="1608"/>
              <a:ext cx="456" cy="294"/>
            </a:xfrm>
            <a:prstGeom prst="rect">
              <a:avLst/>
            </a:prstGeom>
          </p:spPr>
          <p:txBody>
            <a:bodyPr vert="wordArtVert"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auto"/>
              <a:r>
                <a:rPr lang="he-IL" kern="10">
                  <a:ln w="28575">
                    <a:solidFill>
                      <a:srgbClr val="CC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"/>
                  <a:cs typeface="Arial"/>
                </a:rPr>
                <a:t>שמח</a:t>
              </a:r>
            </a:p>
          </p:txBody>
        </p:sp>
        <p:pic>
          <p:nvPicPr>
            <p:cNvPr id="15371" name="Picture 35" descr="MC900441743[1]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194" y="1440"/>
              <a:ext cx="612" cy="6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ChangeArrowheads="1"/>
          </p:cNvSpPr>
          <p:nvPr/>
        </p:nvSpPr>
        <p:spPr bwMode="auto">
          <a:xfrm>
            <a:off x="349250" y="1411288"/>
            <a:ext cx="1943100" cy="3419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6386" name="Rectangle 3"/>
          <p:cNvSpPr>
            <a:spLocks noChangeArrowheads="1"/>
          </p:cNvSpPr>
          <p:nvPr/>
        </p:nvSpPr>
        <p:spPr bwMode="auto">
          <a:xfrm>
            <a:off x="2289175" y="1411288"/>
            <a:ext cx="1943100" cy="3419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4229100" y="1411288"/>
            <a:ext cx="1943100" cy="3419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6388" name="Rectangle 5"/>
          <p:cNvSpPr>
            <a:spLocks noChangeArrowheads="1"/>
          </p:cNvSpPr>
          <p:nvPr/>
        </p:nvSpPr>
        <p:spPr bwMode="auto">
          <a:xfrm>
            <a:off x="6178550" y="1411288"/>
            <a:ext cx="1943100" cy="3419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grpSp>
        <p:nvGrpSpPr>
          <p:cNvPr id="16389" name="Group 25"/>
          <p:cNvGrpSpPr>
            <a:grpSpLocks/>
          </p:cNvGrpSpPr>
          <p:nvPr/>
        </p:nvGrpSpPr>
        <p:grpSpPr bwMode="auto">
          <a:xfrm>
            <a:off x="6237288" y="2379663"/>
            <a:ext cx="1803400" cy="835025"/>
            <a:chOff x="3929" y="1499"/>
            <a:chExt cx="1136" cy="526"/>
          </a:xfrm>
        </p:grpSpPr>
        <p:sp>
          <p:nvSpPr>
            <p:cNvPr id="16402" name="WordArt 12"/>
            <p:cNvSpPr>
              <a:spLocks noChangeArrowheads="1" noChangeShapeType="1" noTextEdit="1"/>
            </p:cNvSpPr>
            <p:nvPr/>
          </p:nvSpPr>
          <p:spPr bwMode="auto">
            <a:xfrm rot="5400000">
              <a:off x="4696" y="1616"/>
              <a:ext cx="486" cy="252"/>
            </a:xfrm>
            <a:prstGeom prst="rect">
              <a:avLst/>
            </a:prstGeom>
          </p:spPr>
          <p:txBody>
            <a:bodyPr vert="wordArtVert"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auto"/>
              <a:r>
                <a:rPr lang="he-IL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chemeClr val="folHlink"/>
                  </a:solidFill>
                  <a:latin typeface="Arial"/>
                  <a:cs typeface="Arial"/>
                </a:rPr>
                <a:t>חג</a:t>
              </a:r>
            </a:p>
          </p:txBody>
        </p:sp>
        <p:sp>
          <p:nvSpPr>
            <p:cNvPr id="16403" name="WordArt 13"/>
            <p:cNvSpPr>
              <a:spLocks noChangeArrowheads="1" noChangeShapeType="1" noTextEdit="1"/>
            </p:cNvSpPr>
            <p:nvPr/>
          </p:nvSpPr>
          <p:spPr bwMode="auto">
            <a:xfrm rot="5400000">
              <a:off x="3848" y="1608"/>
              <a:ext cx="456" cy="294"/>
            </a:xfrm>
            <a:prstGeom prst="rect">
              <a:avLst/>
            </a:prstGeom>
          </p:spPr>
          <p:txBody>
            <a:bodyPr vert="wordArtVert"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auto"/>
              <a:r>
                <a:rPr lang="he-IL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chemeClr val="folHlink"/>
                  </a:solidFill>
                  <a:latin typeface="Arial"/>
                  <a:cs typeface="Arial"/>
                </a:rPr>
                <a:t>שמח</a:t>
              </a:r>
            </a:p>
          </p:txBody>
        </p:sp>
        <p:pic>
          <p:nvPicPr>
            <p:cNvPr id="16404" name="Picture 23" descr="MC900057244[1]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238" y="1505"/>
              <a:ext cx="562" cy="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6390" name="Group 26"/>
          <p:cNvGrpSpPr>
            <a:grpSpLocks/>
          </p:cNvGrpSpPr>
          <p:nvPr/>
        </p:nvGrpSpPr>
        <p:grpSpPr bwMode="auto">
          <a:xfrm>
            <a:off x="4271963" y="2379663"/>
            <a:ext cx="1803400" cy="835025"/>
            <a:chOff x="3929" y="1499"/>
            <a:chExt cx="1136" cy="526"/>
          </a:xfrm>
        </p:grpSpPr>
        <p:sp>
          <p:nvSpPr>
            <p:cNvPr id="16399" name="WordArt 12"/>
            <p:cNvSpPr>
              <a:spLocks noChangeArrowheads="1" noChangeShapeType="1" noTextEdit="1"/>
            </p:cNvSpPr>
            <p:nvPr/>
          </p:nvSpPr>
          <p:spPr bwMode="auto">
            <a:xfrm rot="5400000">
              <a:off x="4696" y="1616"/>
              <a:ext cx="486" cy="252"/>
            </a:xfrm>
            <a:prstGeom prst="rect">
              <a:avLst/>
            </a:prstGeom>
          </p:spPr>
          <p:txBody>
            <a:bodyPr vert="wordArtVert"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auto"/>
              <a:r>
                <a:rPr lang="he-IL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chemeClr val="folHlink"/>
                  </a:solidFill>
                  <a:latin typeface="Arial"/>
                  <a:cs typeface="Arial"/>
                </a:rPr>
                <a:t>חג</a:t>
              </a:r>
            </a:p>
          </p:txBody>
        </p:sp>
        <p:sp>
          <p:nvSpPr>
            <p:cNvPr id="16400" name="WordArt 13"/>
            <p:cNvSpPr>
              <a:spLocks noChangeArrowheads="1" noChangeShapeType="1" noTextEdit="1"/>
            </p:cNvSpPr>
            <p:nvPr/>
          </p:nvSpPr>
          <p:spPr bwMode="auto">
            <a:xfrm rot="5400000">
              <a:off x="3848" y="1608"/>
              <a:ext cx="456" cy="294"/>
            </a:xfrm>
            <a:prstGeom prst="rect">
              <a:avLst/>
            </a:prstGeom>
          </p:spPr>
          <p:txBody>
            <a:bodyPr vert="wordArtVert"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auto"/>
              <a:r>
                <a:rPr lang="he-IL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chemeClr val="folHlink"/>
                  </a:solidFill>
                  <a:latin typeface="Arial"/>
                  <a:cs typeface="Arial"/>
                </a:rPr>
                <a:t>שמח</a:t>
              </a:r>
            </a:p>
          </p:txBody>
        </p:sp>
        <p:pic>
          <p:nvPicPr>
            <p:cNvPr id="16401" name="Picture 29" descr="MC900057244[1]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238" y="1505"/>
              <a:ext cx="562" cy="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6391" name="Group 30"/>
          <p:cNvGrpSpPr>
            <a:grpSpLocks/>
          </p:cNvGrpSpPr>
          <p:nvPr/>
        </p:nvGrpSpPr>
        <p:grpSpPr bwMode="auto">
          <a:xfrm>
            <a:off x="2363788" y="2379663"/>
            <a:ext cx="1803400" cy="835025"/>
            <a:chOff x="3929" y="1499"/>
            <a:chExt cx="1136" cy="526"/>
          </a:xfrm>
        </p:grpSpPr>
        <p:sp>
          <p:nvSpPr>
            <p:cNvPr id="16396" name="WordArt 12"/>
            <p:cNvSpPr>
              <a:spLocks noChangeArrowheads="1" noChangeShapeType="1" noTextEdit="1"/>
            </p:cNvSpPr>
            <p:nvPr/>
          </p:nvSpPr>
          <p:spPr bwMode="auto">
            <a:xfrm rot="5400000">
              <a:off x="4696" y="1616"/>
              <a:ext cx="486" cy="252"/>
            </a:xfrm>
            <a:prstGeom prst="rect">
              <a:avLst/>
            </a:prstGeom>
          </p:spPr>
          <p:txBody>
            <a:bodyPr vert="wordArtVert"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auto"/>
              <a:r>
                <a:rPr lang="he-IL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chemeClr val="folHlink"/>
                  </a:solidFill>
                  <a:latin typeface="Arial"/>
                  <a:cs typeface="Arial"/>
                </a:rPr>
                <a:t>חג</a:t>
              </a:r>
            </a:p>
          </p:txBody>
        </p:sp>
        <p:sp>
          <p:nvSpPr>
            <p:cNvPr id="16397" name="WordArt 13"/>
            <p:cNvSpPr>
              <a:spLocks noChangeArrowheads="1" noChangeShapeType="1" noTextEdit="1"/>
            </p:cNvSpPr>
            <p:nvPr/>
          </p:nvSpPr>
          <p:spPr bwMode="auto">
            <a:xfrm rot="5400000">
              <a:off x="3848" y="1608"/>
              <a:ext cx="456" cy="294"/>
            </a:xfrm>
            <a:prstGeom prst="rect">
              <a:avLst/>
            </a:prstGeom>
          </p:spPr>
          <p:txBody>
            <a:bodyPr vert="wordArtVert"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auto"/>
              <a:r>
                <a:rPr lang="he-IL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chemeClr val="folHlink"/>
                  </a:solidFill>
                  <a:latin typeface="Arial"/>
                  <a:cs typeface="Arial"/>
                </a:rPr>
                <a:t>שמח</a:t>
              </a:r>
            </a:p>
          </p:txBody>
        </p:sp>
        <p:pic>
          <p:nvPicPr>
            <p:cNvPr id="16398" name="Picture 33" descr="MC900057244[1]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238" y="1505"/>
              <a:ext cx="562" cy="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6392" name="Group 34"/>
          <p:cNvGrpSpPr>
            <a:grpSpLocks/>
          </p:cNvGrpSpPr>
          <p:nvPr/>
        </p:nvGrpSpPr>
        <p:grpSpPr bwMode="auto">
          <a:xfrm>
            <a:off x="417513" y="2379663"/>
            <a:ext cx="1803400" cy="835025"/>
            <a:chOff x="3929" y="1499"/>
            <a:chExt cx="1136" cy="526"/>
          </a:xfrm>
        </p:grpSpPr>
        <p:sp>
          <p:nvSpPr>
            <p:cNvPr id="16393" name="WordArt 12"/>
            <p:cNvSpPr>
              <a:spLocks noChangeArrowheads="1" noChangeShapeType="1" noTextEdit="1"/>
            </p:cNvSpPr>
            <p:nvPr/>
          </p:nvSpPr>
          <p:spPr bwMode="auto">
            <a:xfrm rot="5400000">
              <a:off x="4696" y="1616"/>
              <a:ext cx="486" cy="252"/>
            </a:xfrm>
            <a:prstGeom prst="rect">
              <a:avLst/>
            </a:prstGeom>
          </p:spPr>
          <p:txBody>
            <a:bodyPr vert="wordArtVert"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auto"/>
              <a:r>
                <a:rPr lang="he-IL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chemeClr val="folHlink"/>
                  </a:solidFill>
                  <a:latin typeface="Arial"/>
                  <a:cs typeface="Arial"/>
                </a:rPr>
                <a:t>חג</a:t>
              </a:r>
            </a:p>
          </p:txBody>
        </p:sp>
        <p:sp>
          <p:nvSpPr>
            <p:cNvPr id="16394" name="WordArt 13"/>
            <p:cNvSpPr>
              <a:spLocks noChangeArrowheads="1" noChangeShapeType="1" noTextEdit="1"/>
            </p:cNvSpPr>
            <p:nvPr/>
          </p:nvSpPr>
          <p:spPr bwMode="auto">
            <a:xfrm rot="5400000">
              <a:off x="3848" y="1608"/>
              <a:ext cx="456" cy="294"/>
            </a:xfrm>
            <a:prstGeom prst="rect">
              <a:avLst/>
            </a:prstGeom>
          </p:spPr>
          <p:txBody>
            <a:bodyPr vert="wordArtVert"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auto"/>
              <a:r>
                <a:rPr lang="he-IL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chemeClr val="folHlink"/>
                  </a:solidFill>
                  <a:latin typeface="Arial"/>
                  <a:cs typeface="Arial"/>
                </a:rPr>
                <a:t>שמח</a:t>
              </a:r>
            </a:p>
          </p:txBody>
        </p:sp>
        <p:pic>
          <p:nvPicPr>
            <p:cNvPr id="16395" name="Picture 37" descr="MC900057244[1]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238" y="1505"/>
              <a:ext cx="562" cy="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ChangeArrowheads="1"/>
          </p:cNvSpPr>
          <p:nvPr/>
        </p:nvSpPr>
        <p:spPr bwMode="auto">
          <a:xfrm>
            <a:off x="349250" y="1411288"/>
            <a:ext cx="1943100" cy="3419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7410" name="Rectangle 3"/>
          <p:cNvSpPr>
            <a:spLocks noChangeArrowheads="1"/>
          </p:cNvSpPr>
          <p:nvPr/>
        </p:nvSpPr>
        <p:spPr bwMode="auto">
          <a:xfrm>
            <a:off x="2289175" y="1411288"/>
            <a:ext cx="1943100" cy="3419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7411" name="Rectangle 4"/>
          <p:cNvSpPr>
            <a:spLocks noChangeArrowheads="1"/>
          </p:cNvSpPr>
          <p:nvPr/>
        </p:nvSpPr>
        <p:spPr bwMode="auto">
          <a:xfrm>
            <a:off x="4229100" y="1411288"/>
            <a:ext cx="1943100" cy="3419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7412" name="Rectangle 5"/>
          <p:cNvSpPr>
            <a:spLocks noChangeArrowheads="1"/>
          </p:cNvSpPr>
          <p:nvPr/>
        </p:nvSpPr>
        <p:spPr bwMode="auto">
          <a:xfrm>
            <a:off x="6178550" y="1411288"/>
            <a:ext cx="1943100" cy="3419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grpSp>
        <p:nvGrpSpPr>
          <p:cNvPr id="17413" name="Group 19"/>
          <p:cNvGrpSpPr>
            <a:grpSpLocks/>
          </p:cNvGrpSpPr>
          <p:nvPr/>
        </p:nvGrpSpPr>
        <p:grpSpPr bwMode="auto">
          <a:xfrm>
            <a:off x="6237288" y="2379663"/>
            <a:ext cx="1803400" cy="793750"/>
            <a:chOff x="3929" y="1499"/>
            <a:chExt cx="1136" cy="500"/>
          </a:xfrm>
        </p:grpSpPr>
        <p:sp>
          <p:nvSpPr>
            <p:cNvPr id="17426" name="WordArt 8"/>
            <p:cNvSpPr>
              <a:spLocks noChangeArrowheads="1" noChangeShapeType="1" noTextEdit="1"/>
            </p:cNvSpPr>
            <p:nvPr/>
          </p:nvSpPr>
          <p:spPr bwMode="auto">
            <a:xfrm rot="5400000">
              <a:off x="4696" y="1616"/>
              <a:ext cx="486" cy="252"/>
            </a:xfrm>
            <a:prstGeom prst="rect">
              <a:avLst/>
            </a:prstGeom>
          </p:spPr>
          <p:txBody>
            <a:bodyPr vert="wordArtVert"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auto"/>
              <a:r>
                <a:rPr lang="he-IL" kern="10"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solidFill>
                    <a:srgbClr val="FF9900"/>
                  </a:solidFill>
                  <a:latin typeface="Arial"/>
                  <a:cs typeface="Arial"/>
                </a:rPr>
                <a:t>פסח</a:t>
              </a:r>
            </a:p>
          </p:txBody>
        </p:sp>
        <p:sp>
          <p:nvSpPr>
            <p:cNvPr id="17427" name="WordArt 9"/>
            <p:cNvSpPr>
              <a:spLocks noChangeArrowheads="1" noChangeShapeType="1" noTextEdit="1"/>
            </p:cNvSpPr>
            <p:nvPr/>
          </p:nvSpPr>
          <p:spPr bwMode="auto">
            <a:xfrm rot="5400000">
              <a:off x="3848" y="1608"/>
              <a:ext cx="456" cy="294"/>
            </a:xfrm>
            <a:prstGeom prst="rect">
              <a:avLst/>
            </a:prstGeom>
          </p:spPr>
          <p:txBody>
            <a:bodyPr vert="wordArtVert"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auto"/>
              <a:r>
                <a:rPr lang="he-IL" kern="10">
                  <a:ln w="9525">
                    <a:solidFill>
                      <a:srgbClr val="FF9900"/>
                    </a:solidFill>
                    <a:round/>
                    <a:headEnd/>
                    <a:tailEnd/>
                  </a:ln>
                  <a:solidFill>
                    <a:schemeClr val="folHlink"/>
                  </a:solidFill>
                  <a:latin typeface="Arial"/>
                  <a:cs typeface="Arial"/>
                </a:rPr>
                <a:t>שמח</a:t>
              </a:r>
            </a:p>
          </p:txBody>
        </p:sp>
        <p:pic>
          <p:nvPicPr>
            <p:cNvPr id="17428" name="Picture 18" descr="MC900413406[1]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192" y="1551"/>
              <a:ext cx="624" cy="4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7414" name="Group 20"/>
          <p:cNvGrpSpPr>
            <a:grpSpLocks/>
          </p:cNvGrpSpPr>
          <p:nvPr/>
        </p:nvGrpSpPr>
        <p:grpSpPr bwMode="auto">
          <a:xfrm>
            <a:off x="4300538" y="2379663"/>
            <a:ext cx="1803400" cy="793750"/>
            <a:chOff x="3929" y="1499"/>
            <a:chExt cx="1136" cy="500"/>
          </a:xfrm>
        </p:grpSpPr>
        <p:sp>
          <p:nvSpPr>
            <p:cNvPr id="17423" name="WordArt 8"/>
            <p:cNvSpPr>
              <a:spLocks noChangeArrowheads="1" noChangeShapeType="1" noTextEdit="1"/>
            </p:cNvSpPr>
            <p:nvPr/>
          </p:nvSpPr>
          <p:spPr bwMode="auto">
            <a:xfrm rot="5400000">
              <a:off x="4696" y="1616"/>
              <a:ext cx="486" cy="252"/>
            </a:xfrm>
            <a:prstGeom prst="rect">
              <a:avLst/>
            </a:prstGeom>
          </p:spPr>
          <p:txBody>
            <a:bodyPr vert="wordArtVert"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auto"/>
              <a:r>
                <a:rPr lang="he-IL" kern="10"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solidFill>
                    <a:srgbClr val="FF9900"/>
                  </a:solidFill>
                  <a:latin typeface="Arial"/>
                  <a:cs typeface="Arial"/>
                </a:rPr>
                <a:t>פסח</a:t>
              </a:r>
            </a:p>
          </p:txBody>
        </p:sp>
        <p:sp>
          <p:nvSpPr>
            <p:cNvPr id="17424" name="WordArt 9"/>
            <p:cNvSpPr>
              <a:spLocks noChangeArrowheads="1" noChangeShapeType="1" noTextEdit="1"/>
            </p:cNvSpPr>
            <p:nvPr/>
          </p:nvSpPr>
          <p:spPr bwMode="auto">
            <a:xfrm rot="5400000">
              <a:off x="3848" y="1608"/>
              <a:ext cx="456" cy="294"/>
            </a:xfrm>
            <a:prstGeom prst="rect">
              <a:avLst/>
            </a:prstGeom>
          </p:spPr>
          <p:txBody>
            <a:bodyPr vert="wordArtVert"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auto"/>
              <a:r>
                <a:rPr lang="he-IL" kern="10">
                  <a:ln w="9525">
                    <a:solidFill>
                      <a:srgbClr val="FF9900"/>
                    </a:solidFill>
                    <a:round/>
                    <a:headEnd/>
                    <a:tailEnd/>
                  </a:ln>
                  <a:solidFill>
                    <a:schemeClr val="folHlink"/>
                  </a:solidFill>
                  <a:latin typeface="Arial"/>
                  <a:cs typeface="Arial"/>
                </a:rPr>
                <a:t>שמח</a:t>
              </a:r>
            </a:p>
          </p:txBody>
        </p:sp>
        <p:pic>
          <p:nvPicPr>
            <p:cNvPr id="17425" name="Picture 23" descr="MC900413406[1]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192" y="1551"/>
              <a:ext cx="624" cy="4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7415" name="Group 24"/>
          <p:cNvGrpSpPr>
            <a:grpSpLocks/>
          </p:cNvGrpSpPr>
          <p:nvPr/>
        </p:nvGrpSpPr>
        <p:grpSpPr bwMode="auto">
          <a:xfrm>
            <a:off x="2373313" y="2379663"/>
            <a:ext cx="1803400" cy="793750"/>
            <a:chOff x="3929" y="1499"/>
            <a:chExt cx="1136" cy="500"/>
          </a:xfrm>
        </p:grpSpPr>
        <p:sp>
          <p:nvSpPr>
            <p:cNvPr id="17420" name="WordArt 8"/>
            <p:cNvSpPr>
              <a:spLocks noChangeArrowheads="1" noChangeShapeType="1" noTextEdit="1"/>
            </p:cNvSpPr>
            <p:nvPr/>
          </p:nvSpPr>
          <p:spPr bwMode="auto">
            <a:xfrm rot="5400000">
              <a:off x="4696" y="1616"/>
              <a:ext cx="486" cy="252"/>
            </a:xfrm>
            <a:prstGeom prst="rect">
              <a:avLst/>
            </a:prstGeom>
          </p:spPr>
          <p:txBody>
            <a:bodyPr vert="wordArtVert"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auto"/>
              <a:r>
                <a:rPr lang="he-IL" kern="10"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solidFill>
                    <a:srgbClr val="FF9900"/>
                  </a:solidFill>
                  <a:latin typeface="Arial"/>
                  <a:cs typeface="Arial"/>
                </a:rPr>
                <a:t>פסח</a:t>
              </a:r>
            </a:p>
          </p:txBody>
        </p:sp>
        <p:sp>
          <p:nvSpPr>
            <p:cNvPr id="17421" name="WordArt 9"/>
            <p:cNvSpPr>
              <a:spLocks noChangeArrowheads="1" noChangeShapeType="1" noTextEdit="1"/>
            </p:cNvSpPr>
            <p:nvPr/>
          </p:nvSpPr>
          <p:spPr bwMode="auto">
            <a:xfrm rot="5400000">
              <a:off x="3848" y="1608"/>
              <a:ext cx="456" cy="294"/>
            </a:xfrm>
            <a:prstGeom prst="rect">
              <a:avLst/>
            </a:prstGeom>
          </p:spPr>
          <p:txBody>
            <a:bodyPr vert="wordArtVert"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auto"/>
              <a:r>
                <a:rPr lang="he-IL" kern="10">
                  <a:ln w="9525">
                    <a:solidFill>
                      <a:srgbClr val="FF9900"/>
                    </a:solidFill>
                    <a:round/>
                    <a:headEnd/>
                    <a:tailEnd/>
                  </a:ln>
                  <a:solidFill>
                    <a:schemeClr val="folHlink"/>
                  </a:solidFill>
                  <a:latin typeface="Arial"/>
                  <a:cs typeface="Arial"/>
                </a:rPr>
                <a:t>שמח</a:t>
              </a:r>
            </a:p>
          </p:txBody>
        </p:sp>
        <p:pic>
          <p:nvPicPr>
            <p:cNvPr id="17422" name="Picture 27" descr="MC900413406[1]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192" y="1551"/>
              <a:ext cx="624" cy="4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7416" name="Group 28"/>
          <p:cNvGrpSpPr>
            <a:grpSpLocks/>
          </p:cNvGrpSpPr>
          <p:nvPr/>
        </p:nvGrpSpPr>
        <p:grpSpPr bwMode="auto">
          <a:xfrm>
            <a:off x="407988" y="2379663"/>
            <a:ext cx="1803400" cy="793750"/>
            <a:chOff x="3929" y="1499"/>
            <a:chExt cx="1136" cy="500"/>
          </a:xfrm>
        </p:grpSpPr>
        <p:sp>
          <p:nvSpPr>
            <p:cNvPr id="17417" name="WordArt 8"/>
            <p:cNvSpPr>
              <a:spLocks noChangeArrowheads="1" noChangeShapeType="1" noTextEdit="1"/>
            </p:cNvSpPr>
            <p:nvPr/>
          </p:nvSpPr>
          <p:spPr bwMode="auto">
            <a:xfrm rot="5400000">
              <a:off x="4696" y="1616"/>
              <a:ext cx="486" cy="252"/>
            </a:xfrm>
            <a:prstGeom prst="rect">
              <a:avLst/>
            </a:prstGeom>
          </p:spPr>
          <p:txBody>
            <a:bodyPr vert="wordArtVert"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auto"/>
              <a:r>
                <a:rPr lang="he-IL" kern="10"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solidFill>
                    <a:srgbClr val="FF9900"/>
                  </a:solidFill>
                  <a:latin typeface="Arial"/>
                  <a:cs typeface="Arial"/>
                </a:rPr>
                <a:t>פסח</a:t>
              </a:r>
            </a:p>
          </p:txBody>
        </p:sp>
        <p:sp>
          <p:nvSpPr>
            <p:cNvPr id="17418" name="WordArt 9"/>
            <p:cNvSpPr>
              <a:spLocks noChangeArrowheads="1" noChangeShapeType="1" noTextEdit="1"/>
            </p:cNvSpPr>
            <p:nvPr/>
          </p:nvSpPr>
          <p:spPr bwMode="auto">
            <a:xfrm rot="5400000">
              <a:off x="3848" y="1608"/>
              <a:ext cx="456" cy="294"/>
            </a:xfrm>
            <a:prstGeom prst="rect">
              <a:avLst/>
            </a:prstGeom>
          </p:spPr>
          <p:txBody>
            <a:bodyPr vert="wordArtVert"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auto"/>
              <a:r>
                <a:rPr lang="he-IL" kern="10">
                  <a:ln w="9525">
                    <a:solidFill>
                      <a:srgbClr val="FF9900"/>
                    </a:solidFill>
                    <a:round/>
                    <a:headEnd/>
                    <a:tailEnd/>
                  </a:ln>
                  <a:solidFill>
                    <a:schemeClr val="folHlink"/>
                  </a:solidFill>
                  <a:latin typeface="Arial"/>
                  <a:cs typeface="Arial"/>
                </a:rPr>
                <a:t>שמח</a:t>
              </a:r>
            </a:p>
          </p:txBody>
        </p:sp>
        <p:pic>
          <p:nvPicPr>
            <p:cNvPr id="17419" name="Picture 31" descr="MC900413406[1]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192" y="1551"/>
              <a:ext cx="624" cy="4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ChangeArrowheads="1"/>
          </p:cNvSpPr>
          <p:nvPr/>
        </p:nvSpPr>
        <p:spPr bwMode="auto">
          <a:xfrm>
            <a:off x="349250" y="1411288"/>
            <a:ext cx="1943100" cy="3419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8434" name="Rectangle 3"/>
          <p:cNvSpPr>
            <a:spLocks noChangeArrowheads="1"/>
          </p:cNvSpPr>
          <p:nvPr/>
        </p:nvSpPr>
        <p:spPr bwMode="auto">
          <a:xfrm>
            <a:off x="2289175" y="1411288"/>
            <a:ext cx="1943100" cy="3419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8435" name="Rectangle 4"/>
          <p:cNvSpPr>
            <a:spLocks noChangeArrowheads="1"/>
          </p:cNvSpPr>
          <p:nvPr/>
        </p:nvSpPr>
        <p:spPr bwMode="auto">
          <a:xfrm>
            <a:off x="4229100" y="1411288"/>
            <a:ext cx="1943100" cy="3419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8436" name="Rectangle 5"/>
          <p:cNvSpPr>
            <a:spLocks noChangeArrowheads="1"/>
          </p:cNvSpPr>
          <p:nvPr/>
        </p:nvSpPr>
        <p:spPr bwMode="auto">
          <a:xfrm>
            <a:off x="6178550" y="1411288"/>
            <a:ext cx="1943100" cy="3419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grpSp>
        <p:nvGrpSpPr>
          <p:cNvPr id="18437" name="Group 23"/>
          <p:cNvGrpSpPr>
            <a:grpSpLocks/>
          </p:cNvGrpSpPr>
          <p:nvPr/>
        </p:nvGrpSpPr>
        <p:grpSpPr bwMode="auto">
          <a:xfrm>
            <a:off x="6265863" y="2379663"/>
            <a:ext cx="1689100" cy="771525"/>
            <a:chOff x="3947" y="1499"/>
            <a:chExt cx="1064" cy="486"/>
          </a:xfrm>
        </p:grpSpPr>
        <p:pic>
          <p:nvPicPr>
            <p:cNvPr id="18450" name="Picture 22" descr="MC900057008[1]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164" y="1581"/>
              <a:ext cx="618" cy="3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51" name="WordArt 8"/>
            <p:cNvSpPr>
              <a:spLocks noChangeArrowheads="1" noChangeShapeType="1" noTextEdit="1"/>
            </p:cNvSpPr>
            <p:nvPr/>
          </p:nvSpPr>
          <p:spPr bwMode="auto">
            <a:xfrm rot="5400000">
              <a:off x="4642" y="1616"/>
              <a:ext cx="486" cy="252"/>
            </a:xfrm>
            <a:prstGeom prst="rect">
              <a:avLst/>
            </a:prstGeom>
          </p:spPr>
          <p:txBody>
            <a:bodyPr vert="wordArtVert"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auto"/>
              <a:r>
                <a:rPr lang="he-IL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66"/>
                  </a:solidFill>
                  <a:latin typeface="Arial"/>
                  <a:cs typeface="Arial"/>
                </a:rPr>
                <a:t>פסח</a:t>
              </a:r>
            </a:p>
          </p:txBody>
        </p:sp>
        <p:sp>
          <p:nvSpPr>
            <p:cNvPr id="18452" name="WordArt 9"/>
            <p:cNvSpPr>
              <a:spLocks noChangeArrowheads="1" noChangeShapeType="1" noTextEdit="1"/>
            </p:cNvSpPr>
            <p:nvPr/>
          </p:nvSpPr>
          <p:spPr bwMode="auto">
            <a:xfrm rot="5400000">
              <a:off x="3866" y="1596"/>
              <a:ext cx="456" cy="294"/>
            </a:xfrm>
            <a:prstGeom prst="rect">
              <a:avLst/>
            </a:prstGeom>
          </p:spPr>
          <p:txBody>
            <a:bodyPr vert="wordArtVert"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auto"/>
              <a:r>
                <a:rPr lang="he-IL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99FF"/>
                  </a:solidFill>
                  <a:latin typeface="Arial"/>
                  <a:cs typeface="Arial"/>
                </a:rPr>
                <a:t>שמח</a:t>
              </a:r>
            </a:p>
          </p:txBody>
        </p:sp>
      </p:grpSp>
      <p:grpSp>
        <p:nvGrpSpPr>
          <p:cNvPr id="18438" name="Group 24"/>
          <p:cNvGrpSpPr>
            <a:grpSpLocks/>
          </p:cNvGrpSpPr>
          <p:nvPr/>
        </p:nvGrpSpPr>
        <p:grpSpPr bwMode="auto">
          <a:xfrm>
            <a:off x="4357688" y="2379663"/>
            <a:ext cx="1689100" cy="771525"/>
            <a:chOff x="3947" y="1499"/>
            <a:chExt cx="1064" cy="486"/>
          </a:xfrm>
        </p:grpSpPr>
        <p:pic>
          <p:nvPicPr>
            <p:cNvPr id="18447" name="Picture 25" descr="MC900057008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164" y="1581"/>
              <a:ext cx="618" cy="3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48" name="WordArt 8"/>
            <p:cNvSpPr>
              <a:spLocks noChangeArrowheads="1" noChangeShapeType="1" noTextEdit="1"/>
            </p:cNvSpPr>
            <p:nvPr/>
          </p:nvSpPr>
          <p:spPr bwMode="auto">
            <a:xfrm rot="5400000">
              <a:off x="4642" y="1616"/>
              <a:ext cx="486" cy="252"/>
            </a:xfrm>
            <a:prstGeom prst="rect">
              <a:avLst/>
            </a:prstGeom>
          </p:spPr>
          <p:txBody>
            <a:bodyPr vert="wordArtVert"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auto"/>
              <a:r>
                <a:rPr lang="he-IL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66"/>
                  </a:solidFill>
                  <a:latin typeface="Arial"/>
                  <a:cs typeface="Arial"/>
                </a:rPr>
                <a:t>פסח</a:t>
              </a:r>
            </a:p>
          </p:txBody>
        </p:sp>
        <p:sp>
          <p:nvSpPr>
            <p:cNvPr id="18449" name="WordArt 9"/>
            <p:cNvSpPr>
              <a:spLocks noChangeArrowheads="1" noChangeShapeType="1" noTextEdit="1"/>
            </p:cNvSpPr>
            <p:nvPr/>
          </p:nvSpPr>
          <p:spPr bwMode="auto">
            <a:xfrm rot="5400000">
              <a:off x="3866" y="1596"/>
              <a:ext cx="456" cy="294"/>
            </a:xfrm>
            <a:prstGeom prst="rect">
              <a:avLst/>
            </a:prstGeom>
          </p:spPr>
          <p:txBody>
            <a:bodyPr vert="wordArtVert"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auto"/>
              <a:r>
                <a:rPr lang="he-IL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99FF"/>
                  </a:solidFill>
                  <a:latin typeface="Arial"/>
                  <a:cs typeface="Arial"/>
                </a:rPr>
                <a:t>שמח</a:t>
              </a:r>
            </a:p>
          </p:txBody>
        </p:sp>
      </p:grpSp>
      <p:grpSp>
        <p:nvGrpSpPr>
          <p:cNvPr id="18439" name="Group 28"/>
          <p:cNvGrpSpPr>
            <a:grpSpLocks/>
          </p:cNvGrpSpPr>
          <p:nvPr/>
        </p:nvGrpSpPr>
        <p:grpSpPr bwMode="auto">
          <a:xfrm>
            <a:off x="2411413" y="2379663"/>
            <a:ext cx="1689100" cy="771525"/>
            <a:chOff x="3947" y="1499"/>
            <a:chExt cx="1064" cy="486"/>
          </a:xfrm>
        </p:grpSpPr>
        <p:pic>
          <p:nvPicPr>
            <p:cNvPr id="18444" name="Picture 29" descr="MC900057008[1]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164" y="1581"/>
              <a:ext cx="618" cy="3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45" name="WordArt 8"/>
            <p:cNvSpPr>
              <a:spLocks noChangeArrowheads="1" noChangeShapeType="1" noTextEdit="1"/>
            </p:cNvSpPr>
            <p:nvPr/>
          </p:nvSpPr>
          <p:spPr bwMode="auto">
            <a:xfrm rot="5400000">
              <a:off x="4642" y="1616"/>
              <a:ext cx="486" cy="252"/>
            </a:xfrm>
            <a:prstGeom prst="rect">
              <a:avLst/>
            </a:prstGeom>
          </p:spPr>
          <p:txBody>
            <a:bodyPr vert="wordArtVert"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auto"/>
              <a:r>
                <a:rPr lang="he-IL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66"/>
                  </a:solidFill>
                  <a:latin typeface="Arial"/>
                  <a:cs typeface="Arial"/>
                </a:rPr>
                <a:t>פסח</a:t>
              </a:r>
            </a:p>
          </p:txBody>
        </p:sp>
        <p:sp>
          <p:nvSpPr>
            <p:cNvPr id="18446" name="WordArt 9"/>
            <p:cNvSpPr>
              <a:spLocks noChangeArrowheads="1" noChangeShapeType="1" noTextEdit="1"/>
            </p:cNvSpPr>
            <p:nvPr/>
          </p:nvSpPr>
          <p:spPr bwMode="auto">
            <a:xfrm rot="5400000">
              <a:off x="3866" y="1596"/>
              <a:ext cx="456" cy="294"/>
            </a:xfrm>
            <a:prstGeom prst="rect">
              <a:avLst/>
            </a:prstGeom>
          </p:spPr>
          <p:txBody>
            <a:bodyPr vert="wordArtVert"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auto"/>
              <a:r>
                <a:rPr lang="he-IL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99FF"/>
                  </a:solidFill>
                  <a:latin typeface="Arial"/>
                  <a:cs typeface="Arial"/>
                </a:rPr>
                <a:t>שמח</a:t>
              </a:r>
            </a:p>
          </p:txBody>
        </p:sp>
      </p:grpSp>
      <p:grpSp>
        <p:nvGrpSpPr>
          <p:cNvPr id="18440" name="Group 32"/>
          <p:cNvGrpSpPr>
            <a:grpSpLocks/>
          </p:cNvGrpSpPr>
          <p:nvPr/>
        </p:nvGrpSpPr>
        <p:grpSpPr bwMode="auto">
          <a:xfrm>
            <a:off x="465138" y="2379663"/>
            <a:ext cx="1689100" cy="771525"/>
            <a:chOff x="3947" y="1499"/>
            <a:chExt cx="1064" cy="486"/>
          </a:xfrm>
        </p:grpSpPr>
        <p:pic>
          <p:nvPicPr>
            <p:cNvPr id="18441" name="Picture 33" descr="MC900057008[1]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164" y="1581"/>
              <a:ext cx="618" cy="3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42" name="WordArt 8"/>
            <p:cNvSpPr>
              <a:spLocks noChangeArrowheads="1" noChangeShapeType="1" noTextEdit="1"/>
            </p:cNvSpPr>
            <p:nvPr/>
          </p:nvSpPr>
          <p:spPr bwMode="auto">
            <a:xfrm rot="5400000">
              <a:off x="4642" y="1616"/>
              <a:ext cx="486" cy="252"/>
            </a:xfrm>
            <a:prstGeom prst="rect">
              <a:avLst/>
            </a:prstGeom>
          </p:spPr>
          <p:txBody>
            <a:bodyPr vert="wordArtVert"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auto"/>
              <a:r>
                <a:rPr lang="he-IL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66"/>
                  </a:solidFill>
                  <a:latin typeface="Arial"/>
                  <a:cs typeface="Arial"/>
                </a:rPr>
                <a:t>פסח</a:t>
              </a:r>
            </a:p>
          </p:txBody>
        </p:sp>
        <p:sp>
          <p:nvSpPr>
            <p:cNvPr id="18443" name="WordArt 9"/>
            <p:cNvSpPr>
              <a:spLocks noChangeArrowheads="1" noChangeShapeType="1" noTextEdit="1"/>
            </p:cNvSpPr>
            <p:nvPr/>
          </p:nvSpPr>
          <p:spPr bwMode="auto">
            <a:xfrm rot="5400000">
              <a:off x="3866" y="1596"/>
              <a:ext cx="456" cy="294"/>
            </a:xfrm>
            <a:prstGeom prst="rect">
              <a:avLst/>
            </a:prstGeom>
          </p:spPr>
          <p:txBody>
            <a:bodyPr vert="wordArtVert"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auto"/>
              <a:r>
                <a:rPr lang="he-IL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99FF"/>
                  </a:solidFill>
                  <a:latin typeface="Arial"/>
                  <a:cs typeface="Arial"/>
                </a:rPr>
                <a:t>שמח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עיצוב ברירת מחדל">
  <a:themeElements>
    <a:clrScheme name="עיצוב ברירת מחדל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עיצוב ברירת מחדל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עיצוב ברירת מחדל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0</Words>
  <Application>Microsoft Office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עיצוב ברירת מחדל</vt:lpstr>
      <vt:lpstr>Slide 1</vt:lpstr>
      <vt:lpstr>Slide 2</vt:lpstr>
      <vt:lpstr>Slide 3</vt:lpstr>
      <vt:lpstr>Slide 4</vt:lpstr>
      <vt:lpstr>Slide 5</vt:lpstr>
      <vt:lpstr>Slide 6</vt:lpstr>
    </vt:vector>
  </TitlesOfParts>
  <Company>ברכות ואיחולים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ברכות לפסח</dc:title>
  <dc:creator>ברכות ואיחולים</dc:creator>
  <cp:lastModifiedBy>nbdayan</cp:lastModifiedBy>
  <cp:revision>97</cp:revision>
  <dcterms:created xsi:type="dcterms:W3CDTF">2010-08-24T10:46:26Z</dcterms:created>
  <dcterms:modified xsi:type="dcterms:W3CDTF">2011-04-06T12:10:43Z</dcterms:modified>
</cp:coreProperties>
</file>